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311" r:id="rId44"/>
    <p:sldId id="288" r:id="rId45"/>
    <p:sldId id="289" r:id="rId46"/>
    <p:sldId id="290" r:id="rId47"/>
    <p:sldId id="291" r:id="rId48"/>
    <p:sldId id="292" r:id="rId49"/>
    <p:sldId id="293" r:id="rId50"/>
    <p:sldId id="306" r:id="rId51"/>
    <p:sldId id="307" r:id="rId52"/>
    <p:sldId id="308" r:id="rId53"/>
    <p:sldId id="312" r:id="rId54"/>
    <p:sldId id="313" r:id="rId55"/>
    <p:sldId id="3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94" d="100"/>
          <a:sy n="94" d="100"/>
        </p:scale>
        <p:origin x="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47377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04477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59656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1637</Words>
  <Application>Microsoft Office PowerPoint</Application>
  <PresentationFormat>宽屏</PresentationFormat>
  <Paragraphs>756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262</cp:revision>
  <dcterms:created xsi:type="dcterms:W3CDTF">2024-08-08T07:14:50Z</dcterms:created>
  <dcterms:modified xsi:type="dcterms:W3CDTF">2024-08-14T13:02:33Z</dcterms:modified>
</cp:coreProperties>
</file>